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0"/>
  </p:notesMasterIdLst>
  <p:handoutMasterIdLst>
    <p:handoutMasterId r:id="rId71"/>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535" r:id="rId38"/>
    <p:sldId id="282" r:id="rId39"/>
    <p:sldId id="531" r:id="rId40"/>
    <p:sldId id="480" r:id="rId41"/>
    <p:sldId id="487" r:id="rId42"/>
    <p:sldId id="408" r:id="rId43"/>
    <p:sldId id="489" r:id="rId44"/>
    <p:sldId id="454" r:id="rId45"/>
    <p:sldId id="482" r:id="rId46"/>
    <p:sldId id="530" r:id="rId47"/>
    <p:sldId id="523" r:id="rId48"/>
    <p:sldId id="524" r:id="rId49"/>
    <p:sldId id="536" r:id="rId50"/>
    <p:sldId id="537" r:id="rId51"/>
    <p:sldId id="525" r:id="rId52"/>
    <p:sldId id="492" r:id="rId53"/>
    <p:sldId id="472" r:id="rId54"/>
    <p:sldId id="283" r:id="rId55"/>
    <p:sldId id="447" r:id="rId56"/>
    <p:sldId id="481" r:id="rId57"/>
    <p:sldId id="484" r:id="rId58"/>
    <p:sldId id="502" r:id="rId59"/>
    <p:sldId id="503" r:id="rId60"/>
    <p:sldId id="504" r:id="rId61"/>
    <p:sldId id="505" r:id="rId62"/>
    <p:sldId id="506" r:id="rId63"/>
    <p:sldId id="451" r:id="rId64"/>
    <p:sldId id="490" r:id="rId65"/>
    <p:sldId id="486" r:id="rId66"/>
    <p:sldId id="534" r:id="rId67"/>
    <p:sldId id="491" r:id="rId68"/>
    <p:sldId id="497" r:id="rId69"/>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 id="535"/>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64200" autoAdjust="0"/>
  </p:normalViewPr>
  <p:slideViewPr>
    <p:cSldViewPr snapToGrid="0">
      <p:cViewPr varScale="1">
        <p:scale>
          <a:sx n="34" d="100"/>
          <a:sy n="34" d="100"/>
        </p:scale>
        <p:origin x="1402" y="53"/>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4587"/>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31/8/2019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53</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54</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068254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4.png"/><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4.png"/><Relationship Id="rId5" Type="http://schemas.openxmlformats.org/officeDocument/2006/relationships/tags" Target="../tags/tag22.xml"/><Relationship Id="rId10" Type="http://schemas.openxmlformats.org/officeDocument/2006/relationships/image" Target="../media/image47.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9.wmf"/><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26.xml"/><Relationship Id="rId16"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4.png"/><Relationship Id="rId5" Type="http://schemas.openxmlformats.org/officeDocument/2006/relationships/tags" Target="../tags/tag29.xml"/><Relationship Id="rId15" Type="http://schemas.openxmlformats.org/officeDocument/2006/relationships/image" Target="../media/image58.png"/><Relationship Id="rId10" Type="http://schemas.openxmlformats.org/officeDocument/2006/relationships/image" Target="../media/image53.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1.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4.png"/><Relationship Id="rId5" Type="http://schemas.openxmlformats.org/officeDocument/2006/relationships/notesSlide" Target="../notesSlides/notesSlide20.xml"/><Relationship Id="rId10" Type="http://schemas.openxmlformats.org/officeDocument/2006/relationships/image" Target="../media/image63.png"/><Relationship Id="rId4" Type="http://schemas.openxmlformats.org/officeDocument/2006/relationships/slideLayout" Target="../slideLayouts/slideLayout12.xml"/><Relationship Id="rId9" Type="http://schemas.openxmlformats.org/officeDocument/2006/relationships/image" Target="../media/image6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2.xml"/><Relationship Id="rId7" Type="http://schemas.openxmlformats.org/officeDocument/2006/relationships/image" Target="../media/image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0.png"/><Relationship Id="rId5" Type="http://schemas.openxmlformats.org/officeDocument/2006/relationships/image" Target="../media/image69.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image" Target="../media/image7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75.png"/><Relationship Id="rId4" Type="http://schemas.openxmlformats.org/officeDocument/2006/relationships/tags" Target="../tags/tag40.xml"/><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77.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tags" Target="../tags/tag42.xml"/><Relationship Id="rId16" Type="http://schemas.openxmlformats.org/officeDocument/2006/relationships/image" Target="../media/image80.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58.png"/><Relationship Id="rId5" Type="http://schemas.openxmlformats.org/officeDocument/2006/relationships/tags" Target="../tags/tag45.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4.xml"/><Relationship Id="rId9" Type="http://schemas.openxmlformats.org/officeDocument/2006/relationships/slideLayout" Target="../slideLayouts/slideLayout12.xml"/><Relationship Id="rId1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tags" Target="../tags/tag51.xml"/><Relationship Id="rId7" Type="http://schemas.openxmlformats.org/officeDocument/2006/relationships/slideLayout" Target="../slideLayouts/slideLayout12.xml"/><Relationship Id="rId12" Type="http://schemas.openxmlformats.org/officeDocument/2006/relationships/image" Target="../media/image8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83.png"/><Relationship Id="rId5" Type="http://schemas.openxmlformats.org/officeDocument/2006/relationships/tags" Target="../tags/tag53.xml"/><Relationship Id="rId10" Type="http://schemas.openxmlformats.org/officeDocument/2006/relationships/image" Target="../media/image58.png"/><Relationship Id="rId4" Type="http://schemas.openxmlformats.org/officeDocument/2006/relationships/tags" Target="../tags/tag52.xml"/><Relationship Id="rId9" Type="http://schemas.openxmlformats.org/officeDocument/2006/relationships/image" Target="../media/image79.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57.xml"/><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2.xml"/><Relationship Id="rId11" Type="http://schemas.openxmlformats.org/officeDocument/2006/relationships/image" Target="../media/image90.png"/><Relationship Id="rId5" Type="http://schemas.openxmlformats.org/officeDocument/2006/relationships/tags" Target="../tags/tag59.xml"/><Relationship Id="rId10" Type="http://schemas.openxmlformats.org/officeDocument/2006/relationships/image" Target="../media/image89.png"/><Relationship Id="rId4" Type="http://schemas.openxmlformats.org/officeDocument/2006/relationships/tags" Target="../tags/tag58.xml"/><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62.xml"/><Relationship Id="rId7" Type="http://schemas.openxmlformats.org/officeDocument/2006/relationships/image" Target="../media/image9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slideLayout" Target="../slideLayouts/slideLayout12.xml"/><Relationship Id="rId10" Type="http://schemas.openxmlformats.org/officeDocument/2006/relationships/image" Target="../media/image95.png"/><Relationship Id="rId4" Type="http://schemas.openxmlformats.org/officeDocument/2006/relationships/tags" Target="../tags/tag63.xml"/><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9.xml"/><Relationship Id="rId1" Type="http://schemas.openxmlformats.org/officeDocument/2006/relationships/tags" Target="../tags/tag64.xml"/></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38.png"/><Relationship Id="rId12" Type="http://schemas.openxmlformats.org/officeDocument/2006/relationships/image" Target="../media/image10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900.png"/><Relationship Id="rId11" Type="http://schemas.openxmlformats.org/officeDocument/2006/relationships/image" Target="../media/image100.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5.png"/><Relationship Id="rId5" Type="http://schemas.openxmlformats.org/officeDocument/2006/relationships/image" Target="../media/image79.png"/><Relationship Id="rId4"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71.xml"/><Relationship Id="rId7" Type="http://schemas.openxmlformats.org/officeDocument/2006/relationships/image" Target="../media/image10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2.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08.png"/><Relationship Id="rId3" Type="http://schemas.openxmlformats.org/officeDocument/2006/relationships/tags" Target="../tags/tag74.xml"/><Relationship Id="rId7" Type="http://schemas.openxmlformats.org/officeDocument/2006/relationships/slideLayout" Target="../slideLayouts/slideLayout9.xml"/><Relationship Id="rId12" Type="http://schemas.openxmlformats.org/officeDocument/2006/relationships/image" Target="../media/image10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6.png"/><Relationship Id="rId5" Type="http://schemas.openxmlformats.org/officeDocument/2006/relationships/tags" Target="../tags/tag76.xml"/><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tags" Target="../tags/tag75.xml"/><Relationship Id="rId9" Type="http://schemas.openxmlformats.org/officeDocument/2006/relationships/image" Target="../media/image53.wmf"/><Relationship Id="rId1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image" Target="../media/image111.png"/><Relationship Id="rId26" Type="http://schemas.openxmlformats.org/officeDocument/2006/relationships/image" Target="../media/image99.png"/><Relationship Id="rId3" Type="http://schemas.openxmlformats.org/officeDocument/2006/relationships/tags" Target="../tags/tag80.xml"/><Relationship Id="rId21" Type="http://schemas.openxmlformats.org/officeDocument/2006/relationships/image" Target="../media/image114.png"/><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58.png"/><Relationship Id="rId25" Type="http://schemas.openxmlformats.org/officeDocument/2006/relationships/image" Target="../media/image118.png"/><Relationship Id="rId2" Type="http://schemas.openxmlformats.org/officeDocument/2006/relationships/tags" Target="../tags/tag79.xml"/><Relationship Id="rId16" Type="http://schemas.openxmlformats.org/officeDocument/2006/relationships/notesSlide" Target="../notesSlides/notesSlide29.xml"/><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image" Target="../media/image117.png"/><Relationship Id="rId5" Type="http://schemas.openxmlformats.org/officeDocument/2006/relationships/tags" Target="../tags/tag82.xml"/><Relationship Id="rId15" Type="http://schemas.openxmlformats.org/officeDocument/2006/relationships/slideLayout" Target="../slideLayouts/slideLayout12.xml"/><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tags" Target="../tags/tag87.xml"/><Relationship Id="rId19" Type="http://schemas.openxmlformats.org/officeDocument/2006/relationships/image" Target="../media/image112.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12.xml"/><Relationship Id="rId18" Type="http://schemas.openxmlformats.org/officeDocument/2006/relationships/image" Target="../media/image124.png"/><Relationship Id="rId26" Type="http://schemas.openxmlformats.org/officeDocument/2006/relationships/image" Target="../media/image130.png"/><Relationship Id="rId3" Type="http://schemas.openxmlformats.org/officeDocument/2006/relationships/tags" Target="../tags/tag93.xml"/><Relationship Id="rId21" Type="http://schemas.openxmlformats.org/officeDocument/2006/relationships/image" Target="../media/image125.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020.png"/><Relationship Id="rId25" Type="http://schemas.openxmlformats.org/officeDocument/2006/relationships/image" Target="../media/image129.png"/><Relationship Id="rId2" Type="http://schemas.openxmlformats.org/officeDocument/2006/relationships/tags" Target="../tags/tag92.xml"/><Relationship Id="rId16" Type="http://schemas.openxmlformats.org/officeDocument/2006/relationships/image" Target="../media/image123.wmf"/><Relationship Id="rId20" Type="http://schemas.openxmlformats.org/officeDocument/2006/relationships/image" Target="../media/image119.png"/><Relationship Id="rId1" Type="http://schemas.openxmlformats.org/officeDocument/2006/relationships/vmlDrawing" Target="../drawings/vmlDrawing3.v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8.png"/><Relationship Id="rId5" Type="http://schemas.openxmlformats.org/officeDocument/2006/relationships/tags" Target="../tags/tag95.xml"/><Relationship Id="rId15" Type="http://schemas.openxmlformats.org/officeDocument/2006/relationships/oleObject" Target="../embeddings/oleObject2.bin"/><Relationship Id="rId23" Type="http://schemas.openxmlformats.org/officeDocument/2006/relationships/image" Target="../media/image127.png"/><Relationship Id="rId28" Type="http://schemas.openxmlformats.org/officeDocument/2006/relationships/image" Target="../media/image131.png"/><Relationship Id="rId10" Type="http://schemas.openxmlformats.org/officeDocument/2006/relationships/tags" Target="../tags/tag100.xml"/><Relationship Id="rId19" Type="http://schemas.openxmlformats.org/officeDocument/2006/relationships/image" Target="../media/image99.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30.xml"/><Relationship Id="rId22" Type="http://schemas.openxmlformats.org/officeDocument/2006/relationships/image" Target="../media/image126.png"/><Relationship Id="rId27"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30.png"/><Relationship Id="rId26" Type="http://schemas.openxmlformats.org/officeDocument/2006/relationships/image" Target="../media/image70.png"/><Relationship Id="rId3" Type="http://schemas.openxmlformats.org/officeDocument/2006/relationships/tags" Target="../tags/tag105.xml"/><Relationship Id="rId21" Type="http://schemas.openxmlformats.org/officeDocument/2006/relationships/image" Target="../media/image135.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104.xml"/><Relationship Id="rId16" Type="http://schemas.openxmlformats.org/officeDocument/2006/relationships/image" Target="../media/image129.png"/><Relationship Id="rId20" Type="http://schemas.openxmlformats.org/officeDocument/2006/relationships/image" Target="../media/image134.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38.png"/><Relationship Id="rId5" Type="http://schemas.openxmlformats.org/officeDocument/2006/relationships/tags" Target="../tags/tag107.xml"/><Relationship Id="rId15" Type="http://schemas.openxmlformats.org/officeDocument/2006/relationships/notesSlide" Target="../notesSlides/notesSlide31.xml"/><Relationship Id="rId23" Type="http://schemas.openxmlformats.org/officeDocument/2006/relationships/image" Target="../media/image137.png"/><Relationship Id="rId28" Type="http://schemas.openxmlformats.org/officeDocument/2006/relationships/image" Target="../media/image58.png"/><Relationship Id="rId10" Type="http://schemas.openxmlformats.org/officeDocument/2006/relationships/tags" Target="../tags/tag112.xml"/><Relationship Id="rId19" Type="http://schemas.openxmlformats.org/officeDocument/2006/relationships/image" Target="../media/image133.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2.xml"/><Relationship Id="rId22" Type="http://schemas.openxmlformats.org/officeDocument/2006/relationships/image" Target="../media/image136.png"/><Relationship Id="rId27" Type="http://schemas.openxmlformats.org/officeDocument/2006/relationships/image" Target="../media/image131.png"/></Relationships>
</file>

<file path=ppt/slides/_rels/slide61.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image" Target="../media/image136.png"/><Relationship Id="rId39" Type="http://schemas.openxmlformats.org/officeDocument/2006/relationships/image" Target="../media/image148.png"/><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image" Target="../media/image143.png"/><Relationship Id="rId42" Type="http://schemas.openxmlformats.org/officeDocument/2006/relationships/image" Target="../media/image150.png"/><Relationship Id="rId47" Type="http://schemas.openxmlformats.org/officeDocument/2006/relationships/image" Target="../media/image155.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slideLayout" Target="../slideLayouts/slideLayout12.xml"/><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4.png"/><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image" Target="../media/image131.png"/><Relationship Id="rId41" Type="http://schemas.openxmlformats.org/officeDocument/2006/relationships/image" Target="../media/image149.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39.png"/><Relationship Id="rId45" Type="http://schemas.openxmlformats.org/officeDocument/2006/relationships/image" Target="../media/image153.pn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image" Target="../media/image70.png"/><Relationship Id="rId36" Type="http://schemas.openxmlformats.org/officeDocument/2006/relationships/image" Target="../media/image145.png"/><Relationship Id="rId49" Type="http://schemas.openxmlformats.org/officeDocument/2006/relationships/image" Target="../media/image157.png"/><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image" Target="../media/image140.png"/><Relationship Id="rId44" Type="http://schemas.openxmlformats.org/officeDocument/2006/relationships/image" Target="../media/image152.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image" Target="../media/image137.png"/><Relationship Id="rId30" Type="http://schemas.openxmlformats.org/officeDocument/2006/relationships/image" Target="../media/image83.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image" Target="../media/image156.png"/><Relationship Id="rId8" Type="http://schemas.openxmlformats.org/officeDocument/2006/relationships/tags" Target="../tags/tag1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image" Target="../media/image158.png"/><Relationship Id="rId18" Type="http://schemas.openxmlformats.org/officeDocument/2006/relationships/image" Target="../media/image58.png"/><Relationship Id="rId3" Type="http://schemas.openxmlformats.org/officeDocument/2006/relationships/tags" Target="../tags/tag142.xml"/><Relationship Id="rId21" Type="http://schemas.openxmlformats.org/officeDocument/2006/relationships/image" Target="../media/image165.png"/><Relationship Id="rId7" Type="http://schemas.openxmlformats.org/officeDocument/2006/relationships/tags" Target="../tags/tag146.xml"/><Relationship Id="rId12" Type="http://schemas.openxmlformats.org/officeDocument/2006/relationships/slideLayout" Target="../slideLayouts/slideLayout9.xml"/><Relationship Id="rId17" Type="http://schemas.openxmlformats.org/officeDocument/2006/relationships/image" Target="../media/image162.png"/><Relationship Id="rId2" Type="http://schemas.openxmlformats.org/officeDocument/2006/relationships/tags" Target="../tags/tag141.xml"/><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tags" Target="../tags/tag149.xml"/><Relationship Id="rId19" Type="http://schemas.openxmlformats.org/officeDocument/2006/relationships/image" Target="../media/image163.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159.png"/><Relationship Id="rId22"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66.png"/><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12.xml"/><Relationship Id="rId1" Type="http://schemas.openxmlformats.org/officeDocument/2006/relationships/tags" Target="../tags/tag153.xml"/><Relationship Id="rId4" Type="http://schemas.openxmlformats.org/officeDocument/2006/relationships/image" Target="../media/image168.pn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slideLayout" Target="../slideLayouts/slideLayout12.xml"/><Relationship Id="rId7" Type="http://schemas.openxmlformats.org/officeDocument/2006/relationships/image" Target="../media/image13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270.png"/><Relationship Id="rId5" Type="http://schemas.openxmlformats.org/officeDocument/2006/relationships/image" Target="../media/image170.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fontScale="925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Yes, but only for fractal dimension of 3</a:t>
            </a:r>
          </a:p>
          <a:p>
            <a:r>
              <a:rPr lang="en-US" dirty="0" smtClean="0"/>
              <a:t>Yes, for fractal dimension greater than 1</a:t>
            </a:r>
          </a:p>
          <a:p>
            <a:r>
              <a:rPr lang="en-US" dirty="0" smtClean="0"/>
              <a:t>No, large flocs contain more water and settle slower than small flocs</a:t>
            </a:r>
          </a:p>
        </p:txBody>
      </p:sp>
      <p:sp>
        <p:nvSpPr>
          <p:cNvPr id="4" name="Text Placeholder 3"/>
          <p:cNvSpPr>
            <a:spLocks noGrp="1"/>
          </p:cNvSpPr>
          <p:nvPr>
            <p:ph type="body" sz="quarter" idx="13"/>
          </p:nvPr>
        </p:nvSpPr>
        <p:spPr/>
        <p:txBody>
          <a:bodyPr/>
          <a:lstStyle/>
          <a:p>
            <a:r>
              <a:rPr lang="en-US" dirty="0" smtClean="0"/>
              <a:t>Does increasing floc size increase terminal velocity for flocs?</a:t>
            </a:r>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7098466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24"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25"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40"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6"/>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48"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229032</TotalTime>
  <Words>3320</Words>
  <Application>Microsoft Office PowerPoint</Application>
  <PresentationFormat>On-screen Show (4:3)</PresentationFormat>
  <Paragraphs>452</Paragraphs>
  <Slides>67</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67</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PowerPoint Presentation</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6774</cp:revision>
  <dcterms:created xsi:type="dcterms:W3CDTF">2009-05-27T15:44:15Z</dcterms:created>
  <dcterms:modified xsi:type="dcterms:W3CDTF">2019-08-31T20:42:42Z</dcterms:modified>
</cp:coreProperties>
</file>